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71" r:id="rId9"/>
    <p:sldId id="264" r:id="rId10"/>
    <p:sldId id="265" r:id="rId11"/>
    <p:sldId id="266" r:id="rId12"/>
    <p:sldId id="262" r:id="rId13"/>
    <p:sldId id="267" r:id="rId14"/>
    <p:sldId id="263" r:id="rId15"/>
    <p:sldId id="272" r:id="rId16"/>
    <p:sldId id="268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3672408"/>
          </a:xfrm>
        </p:spPr>
        <p:txBody>
          <a:bodyPr/>
          <a:lstStyle/>
          <a:p>
            <a:r>
              <a:rPr lang="tr-TR" dirty="0"/>
              <a:t>Duygularımı Tanıyorum- Öfkemi Kontrol Edebiliyorum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76762"/>
            <a:ext cx="810358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641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Resim çizebilirsiniz</a:t>
            </a:r>
          </a:p>
        </p:txBody>
      </p:sp>
      <p:pic>
        <p:nvPicPr>
          <p:cNvPr id="1026" name="Picture 2" descr="resim çizen çocuk resmi ile ilgili görsel sonucu">
            <a:extLst>
              <a:ext uri="{FF2B5EF4-FFF2-40B4-BE49-F238E27FC236}">
                <a16:creationId xmlns="" xmlns:a16="http://schemas.microsoft.com/office/drawing/2014/main" id="{959A0596-EDC9-4E1E-B639-41AB05855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625155"/>
            <a:ext cx="350100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189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Dans edebilirsiniz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546713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260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/>
              <a:t>Arkadaşlarının kavga ettiğini gördün ne yaparsın?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708920"/>
            <a:ext cx="571500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902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Güvendiğin bir yetişkine söyleyebilirsin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64904"/>
            <a:ext cx="388843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470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Biri sana vurdu ne yaparsın?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4391025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6689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AE1DC987-BA6C-4B7F-A449-FFEF4B7849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81480" y="1651821"/>
            <a:ext cx="3889585" cy="388958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D8BE3A9-BC62-45B4-ADE6-4C9432E2D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979731"/>
            <a:ext cx="3744417" cy="3233766"/>
          </a:xfrm>
          <a:prstGeom prst="rect">
            <a:avLst/>
          </a:prstGeom>
        </p:spPr>
      </p:pic>
      <p:sp>
        <p:nvSpPr>
          <p:cNvPr id="6" name="Ok: Sağ 5">
            <a:extLst>
              <a:ext uri="{FF2B5EF4-FFF2-40B4-BE49-F238E27FC236}">
                <a16:creationId xmlns="" xmlns:a16="http://schemas.microsoft.com/office/drawing/2014/main" id="{95F402FD-93E7-43E4-B919-C4E23ABF7B08}"/>
              </a:ext>
            </a:extLst>
          </p:cNvPr>
          <p:cNvSpPr/>
          <p:nvPr/>
        </p:nvSpPr>
        <p:spPr>
          <a:xfrm>
            <a:off x="4355976" y="3645024"/>
            <a:ext cx="1152128" cy="2880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939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Ya da kendi kendini rahatlatabilirsin..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b="1" dirty="0">
              <a:solidFill>
                <a:srgbClr val="FFC000"/>
              </a:solidFill>
            </a:endParaRPr>
          </a:p>
          <a:p>
            <a:endParaRPr lang="tr-TR" b="1" dirty="0">
              <a:solidFill>
                <a:srgbClr val="FFC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84984"/>
            <a:ext cx="238125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4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="" xmlns:a16="http://schemas.microsoft.com/office/drawing/2014/main" id="{98FC1E88-EB30-4782-B25C-1D130C999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b="1" dirty="0">
                <a:solidFill>
                  <a:srgbClr val="0070C0"/>
                </a:solidFill>
              </a:rPr>
              <a:t>Etkinlik Zamanı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51334094-6BD6-4494-AFEB-ABD473040F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4441" y="1600200"/>
            <a:ext cx="6075118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9195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556792"/>
            <a:ext cx="8147248" cy="5760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400" b="1" dirty="0"/>
              <a:t>Telaşlı</a:t>
            </a:r>
            <a:r>
              <a:rPr lang="tr-TR" sz="4400" dirty="0"/>
              <a:t>..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852" y="2780928"/>
            <a:ext cx="2592288" cy="302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541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tr-TR" dirty="0"/>
              <a:t>Heyecanlı..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43204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778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0375" y="764704"/>
            <a:ext cx="8229600" cy="1143000"/>
          </a:xfrm>
        </p:spPr>
        <p:txBody>
          <a:bodyPr/>
          <a:lstStyle/>
          <a:p>
            <a:r>
              <a:rPr lang="tr-TR" b="1" dirty="0"/>
              <a:t>Korkmuş..</a:t>
            </a:r>
          </a:p>
        </p:txBody>
      </p:sp>
      <p:sp>
        <p:nvSpPr>
          <p:cNvPr id="6" name="AutoShape 5" descr="korkmuş yüz ifades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7" descr="korkmuş yüz ifadesi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32856"/>
            <a:ext cx="2729792" cy="29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682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Sevinmiş…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110" y="1916832"/>
            <a:ext cx="41044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327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426170"/>
          </a:xfrm>
        </p:spPr>
        <p:txBody>
          <a:bodyPr/>
          <a:lstStyle/>
          <a:p>
            <a:r>
              <a:rPr lang="tr-TR" dirty="0"/>
              <a:t>Öfkelenmiş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354" y="2060848"/>
            <a:ext cx="3372966" cy="324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171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F1197EF-885B-4455-AD1B-EBF383F5D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Öfkeyi Tanıyalım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3613C653-1154-4803-86EB-01167FF200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7059" y="1600200"/>
            <a:ext cx="632988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84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Öfkeyi kontrol etme yollarını düşünelim.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Arkadaşınızla konuşabilirsiniz.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31479"/>
            <a:ext cx="428625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035486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54</Words>
  <Application>Microsoft Office PowerPoint</Application>
  <PresentationFormat>Ekran Gösterisi (4:3)</PresentationFormat>
  <Paragraphs>16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9" baseType="lpstr">
      <vt:lpstr>Arial</vt:lpstr>
      <vt:lpstr>Calibri</vt:lpstr>
      <vt:lpstr>Ofis Teması</vt:lpstr>
      <vt:lpstr>Duygularımı Tanıyorum- Öfkemi Kontrol Edebiliyorum</vt:lpstr>
      <vt:lpstr>Etkinlik Zamanı</vt:lpstr>
      <vt:lpstr>PowerPoint Sunusu</vt:lpstr>
      <vt:lpstr>Heyecanlı..</vt:lpstr>
      <vt:lpstr>Korkmuş..</vt:lpstr>
      <vt:lpstr>Sevinmiş…</vt:lpstr>
      <vt:lpstr>Öfkelenmiş</vt:lpstr>
      <vt:lpstr>Öfkeyi Tanıyalım</vt:lpstr>
      <vt:lpstr>Öfkeyi kontrol etme yollarını düşünelim.</vt:lpstr>
      <vt:lpstr>PowerPoint Sunusu</vt:lpstr>
      <vt:lpstr>PowerPoint Sunusu</vt:lpstr>
      <vt:lpstr>PowerPoint Sunusu</vt:lpstr>
      <vt:lpstr>PowerPoint Sunusu</vt:lpstr>
      <vt:lpstr>Biri sana vurdu ne yaparsın?</vt:lpstr>
      <vt:lpstr>PowerPoint Sunusu</vt:lpstr>
      <vt:lpstr>Ya da kendi kendini rahatlatabilirsin..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Duygularımı Tanıyorum- Öfkemi Kontrol Edebiliyorum</dc:title>
  <dc:creator>ugur seker</dc:creator>
  <cp:lastModifiedBy>User</cp:lastModifiedBy>
  <cp:revision>9</cp:revision>
  <dcterms:created xsi:type="dcterms:W3CDTF">2020-03-08T11:10:59Z</dcterms:created>
  <dcterms:modified xsi:type="dcterms:W3CDTF">2025-09-11T08:32:00Z</dcterms:modified>
</cp:coreProperties>
</file>